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-7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1347550306211724"/>
          <c:y val="0.23197550306211723"/>
          <c:w val="0.48109426946631673"/>
          <c:h val="0.6690039856129095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Aggregate Score</c:v>
                </c:pt>
              </c:strCache>
            </c:strRef>
          </c:tx>
          <c:invertIfNegative val="0"/>
          <c:cat>
            <c:strRef>
              <c:f>Sheet3!$A$2:$A$6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3405824"/>
        <c:axId val="233417344"/>
      </c:barChart>
      <c:catAx>
        <c:axId val="233405824"/>
        <c:scaling>
          <c:orientation val="minMax"/>
        </c:scaling>
        <c:delete val="0"/>
        <c:axPos val="l"/>
        <c:majorTickMark val="out"/>
        <c:minorTickMark val="none"/>
        <c:tickLblPos val="nextTo"/>
        <c:crossAx val="233417344"/>
        <c:crosses val="autoZero"/>
        <c:auto val="1"/>
        <c:lblAlgn val="ctr"/>
        <c:lblOffset val="100"/>
        <c:noMultiLvlLbl val="0"/>
      </c:catAx>
      <c:valAx>
        <c:axId val="23341734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334058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Aggregate Score</c:v>
                </c:pt>
              </c:strCache>
            </c:strRef>
          </c:tx>
          <c:dLbls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Sheet3!$A$2:$A$6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1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259671" y="1084609"/>
            <a:ext cx="59817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ANALYSIS</a:t>
            </a:r>
          </a:p>
          <a:p>
            <a:r>
              <a:rPr lang="en-US" sz="2800" dirty="0" smtClean="0"/>
              <a:t>Animals and science are two most popular categories of content, showing that people enjoy “real-life” and “factual” content the most.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1550457" y="3952906"/>
            <a:ext cx="47249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INSIGHT</a:t>
            </a:r>
          </a:p>
          <a:p>
            <a:r>
              <a:rPr lang="en-US" sz="2800" dirty="0" smtClean="0"/>
              <a:t>Food is a common theme with the top 5 categories with “Healthy-Eating” ranking the highest. This may give an indication to the audience within your user base.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00646" y="2554615"/>
            <a:ext cx="680133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Social Buzz is a fast growing technology unicorn that need to adapt quickly to its global scale. Accenture has begun a 3 month POC focusing on these tasks:</a:t>
            </a:r>
          </a:p>
          <a:p>
            <a:endParaRPr lang="en-US" sz="32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An audit of Social Buzz’s big data practice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Recommendation for a successful IPO.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Analysis  to find Social Buzz’s top 5 most popular categories of content.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29135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9566" y="4666693"/>
            <a:ext cx="60274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Over 100000 posts per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969884" y="713665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634841" y="705462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506009" y="1246662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204137" y="116625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58187" y="1454169"/>
            <a:ext cx="347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ANDREW FLEMING</a:t>
            </a:r>
          </a:p>
          <a:p>
            <a:r>
              <a:rPr lang="en-US" sz="3200" dirty="0" smtClean="0"/>
              <a:t>Chief Technology</a:t>
            </a:r>
          </a:p>
          <a:p>
            <a:r>
              <a:rPr lang="en-US" sz="3200" dirty="0" smtClean="0"/>
              <a:t>Architect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14249400" y="4221947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MARCUS ROMPTON</a:t>
            </a:r>
          </a:p>
          <a:p>
            <a:r>
              <a:rPr lang="en-US" sz="3200" dirty="0" smtClean="0"/>
              <a:t>Senior Principal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14474476" y="7433707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TANU YADU</a:t>
            </a:r>
          </a:p>
          <a:p>
            <a:r>
              <a:rPr lang="en-US" sz="3200" dirty="0" smtClean="0"/>
              <a:t>Data Analyst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83952" y="1262624"/>
            <a:ext cx="442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 Understanding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200" y="2984043"/>
            <a:ext cx="335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 Cleaning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78155" y="4605252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 Modeling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33282" y="6204766"/>
            <a:ext cx="3252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 Analysis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59571" y="7784814"/>
            <a:ext cx="3170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Uncover Insights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7160" y="3932985"/>
            <a:ext cx="2749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16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 smtClean="0"/>
              <a:t>UNIQUE</a:t>
            </a:r>
          </a:p>
          <a:p>
            <a:pPr algn="ctr"/>
            <a:r>
              <a:rPr lang="en-US" sz="3200" b="1" dirty="0" smtClean="0"/>
              <a:t>CATEGORIES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267701" y="3931080"/>
            <a:ext cx="2749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1897</a:t>
            </a:r>
          </a:p>
          <a:p>
            <a:pPr algn="ctr"/>
            <a:r>
              <a:rPr lang="en-US" sz="3200" b="1" dirty="0" smtClean="0"/>
              <a:t>REACTIONS TO “ANIMAL”</a:t>
            </a:r>
          </a:p>
          <a:p>
            <a:pPr algn="ctr"/>
            <a:r>
              <a:rPr lang="en-US" sz="3200" b="1" dirty="0" smtClean="0"/>
              <a:t>POSTS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892921" y="3931080"/>
            <a:ext cx="2749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JANUARY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 smtClean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841663"/>
              </p:ext>
            </p:extLst>
          </p:nvPr>
        </p:nvGraphicFramePr>
        <p:xfrm>
          <a:off x="4254348" y="2019299"/>
          <a:ext cx="11040495" cy="630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581906"/>
              </p:ext>
            </p:extLst>
          </p:nvPr>
        </p:nvGraphicFramePr>
        <p:xfrm>
          <a:off x="4879649" y="1685152"/>
          <a:ext cx="8836351" cy="620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249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Graphik Regular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</cp:lastModifiedBy>
  <cp:revision>12</cp:revision>
  <dcterms:created xsi:type="dcterms:W3CDTF">2006-08-16T00:00:00Z</dcterms:created>
  <dcterms:modified xsi:type="dcterms:W3CDTF">2023-05-09T13:11:31Z</dcterms:modified>
  <dc:identifier>DAEhDyfaYKE</dc:identifier>
</cp:coreProperties>
</file>